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71" r:id="rId4"/>
    <p:sldId id="272" r:id="rId5"/>
    <p:sldId id="257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794500" cy="9931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28DE8B-908E-411F-82F4-3B8903907495}" type="datetimeFigureOut">
              <a:rPr lang="fr-FR"/>
              <a:pPr>
                <a:defRPr/>
              </a:pPr>
              <a:t>29/08/2014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AFF24D-B0DA-41F1-8502-DE6D114A49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555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5E779C-2DB5-4D99-B20C-214979A15084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7AF93-0FAD-4BF3-833B-F791D2547CC2}" type="datetimeFigureOut">
              <a:rPr lang="fr-FR"/>
              <a:pPr>
                <a:defRPr/>
              </a:pPr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6D90B-6992-4279-8DA6-A5DADBE2E0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BA611-72E5-48E7-B8CF-8FA33833DD73}" type="datetimeFigureOut">
              <a:rPr lang="fr-FR"/>
              <a:pPr>
                <a:defRPr/>
              </a:pPr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77353-351C-4834-8623-2D8086629F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532A9-9A3B-4CEA-B996-C4199DFFF7E4}" type="datetimeFigureOut">
              <a:rPr lang="fr-FR"/>
              <a:pPr>
                <a:defRPr/>
              </a:pPr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31FB5-8FE9-4E85-B3BA-3943660D06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01853-3379-4871-8C15-0D1D7A326284}" type="datetimeFigureOut">
              <a:rPr lang="fr-FR"/>
              <a:pPr>
                <a:defRPr/>
              </a:pPr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2AB4-E816-4BA2-8E50-29D57EA22D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7707A-E1A5-424A-807C-18FCCFA36250}" type="datetimeFigureOut">
              <a:rPr lang="fr-FR"/>
              <a:pPr>
                <a:defRPr/>
              </a:pPr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F1162-9C09-4100-B9BF-95C1BF5BC2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8F4B1-A9A5-43E4-A4A5-1DFA459381C3}" type="datetimeFigureOut">
              <a:rPr lang="fr-FR"/>
              <a:pPr>
                <a:defRPr/>
              </a:pPr>
              <a:t>29/08/2014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E1861-E89A-42EA-BCE9-99DBB3AECC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618C2-17ED-40C4-B3C7-0FDC3EE6ABC1}" type="datetimeFigureOut">
              <a:rPr lang="fr-FR"/>
              <a:pPr>
                <a:defRPr/>
              </a:pPr>
              <a:t>29/08/2014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DBD34-4FAD-476D-99B1-8CC90E325E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CEF77-DFA8-4603-9C2A-259F2C31124C}" type="datetimeFigureOut">
              <a:rPr lang="fr-FR"/>
              <a:pPr>
                <a:defRPr/>
              </a:pPr>
              <a:t>29/08/2014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6E083-CDD5-46A0-8758-C0C414E300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7F8F-B9F7-4D2D-88D9-E1760A6A7A88}" type="datetimeFigureOut">
              <a:rPr lang="fr-FR"/>
              <a:pPr>
                <a:defRPr/>
              </a:pPr>
              <a:t>29/08/2014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7EC7D-8B34-421C-91DB-19E82AF3BD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E408F-C47F-45BB-AD36-8074D48A553F}" type="datetimeFigureOut">
              <a:rPr lang="fr-FR"/>
              <a:pPr>
                <a:defRPr/>
              </a:pPr>
              <a:t>29/08/2014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F010D-00B4-460C-A02A-1424012D41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34E61-E4A9-4B8B-8067-C7DB829A8F1A}" type="datetimeFigureOut">
              <a:rPr lang="fr-FR"/>
              <a:pPr>
                <a:defRPr/>
              </a:pPr>
              <a:t>29/08/2014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B5F5-E323-4F8A-A2B4-F72D4168D3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8971C4-72BC-4C03-BF31-220235BF1FEC}" type="datetimeFigureOut">
              <a:rPr lang="fr-FR"/>
              <a:pPr>
                <a:defRPr/>
              </a:pPr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7AC347-E646-4B23-8562-A20C8B3147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Fichier:Facebook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atho80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nologia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business/a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38" y="2214563"/>
            <a:ext cx="7772400" cy="19288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Facebook : partage d'expériences sur l'animation, la modération, la promotion d'une page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313" y="4286250"/>
            <a:ext cx="6400800" cy="1752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Découvrez de bonnes pratiques pour animer, promouvoir, modérer, créer de l'interaction sur une page Facebook</a:t>
            </a:r>
            <a:endParaRPr lang="fr-FR" dirty="0"/>
          </a:p>
        </p:txBody>
      </p:sp>
      <p:pic>
        <p:nvPicPr>
          <p:cNvPr id="14339" name="Image 3" descr="Description de cette image, également commentée ci-après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785813"/>
            <a:ext cx="3548062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ZoneTexte 4"/>
          <p:cNvSpPr txBox="1">
            <a:spLocks noChangeArrowheads="1"/>
          </p:cNvSpPr>
          <p:nvPr/>
        </p:nvSpPr>
        <p:spPr bwMode="auto">
          <a:xfrm>
            <a:off x="357188" y="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Session des Tisserands – 17 mars 2012 </a:t>
            </a:r>
          </a:p>
        </p:txBody>
      </p:sp>
      <p:sp>
        <p:nvSpPr>
          <p:cNvPr id="14341" name="ZoneTexte 5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  <p:pic>
        <p:nvPicPr>
          <p:cNvPr id="14342" name="Image 6" descr="conferences-des-eveques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285750"/>
            <a:ext cx="171450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Promouvoir par les « amis »</a:t>
            </a:r>
          </a:p>
        </p:txBody>
      </p:sp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mtClean="0"/>
              <a:t>La page doit être envoyée au plus d’amis possible pour qu’ils en fassent la promotion 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Wingdings" pitchFamily="2" charset="2"/>
              <a:buChar char="§"/>
            </a:pPr>
            <a:r>
              <a:rPr lang="fr-FR" smtClean="0"/>
              <a:t>Inviter les « amis » de la page à en parler autour d’eux 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Wingdings" pitchFamily="2" charset="2"/>
              <a:buChar char="§"/>
            </a:pPr>
            <a:r>
              <a:rPr lang="fr-FR" smtClean="0"/>
              <a:t>Recommander des pages et être recommandé en retour </a:t>
            </a:r>
          </a:p>
        </p:txBody>
      </p:sp>
      <p:sp>
        <p:nvSpPr>
          <p:cNvPr id="24579" name="ZoneTexte 3"/>
          <p:cNvSpPr txBox="1">
            <a:spLocks noChangeArrowheads="1"/>
          </p:cNvSpPr>
          <p:nvPr/>
        </p:nvSpPr>
        <p:spPr bwMode="auto">
          <a:xfrm>
            <a:off x="357188" y="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Session des Tisserands – 17 mars 2012 </a:t>
            </a:r>
          </a:p>
        </p:txBody>
      </p:sp>
      <p:sp>
        <p:nvSpPr>
          <p:cNvPr id="24580" name="ZoneTexte 4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Promouvoir par le contenu</a:t>
            </a:r>
          </a:p>
        </p:txBody>
      </p:sp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mtClean="0"/>
              <a:t>Aller sur d’autres pages « amies » et publier un lien vers votre page </a:t>
            </a:r>
          </a:p>
          <a:p>
            <a:pPr>
              <a:buFont typeface="Wingdings" pitchFamily="2" charset="2"/>
              <a:buChar char="§"/>
            </a:pPr>
            <a:endParaRPr lang="fr-FR" smtClean="0"/>
          </a:p>
          <a:p>
            <a:pPr>
              <a:buFont typeface="Wingdings" pitchFamily="2" charset="2"/>
              <a:buChar char="§"/>
            </a:pPr>
            <a:r>
              <a:rPr lang="fr-FR" smtClean="0"/>
              <a:t>Partager votre contenu sur vos profils 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Wingdings" pitchFamily="2" charset="2"/>
              <a:buChar char="§"/>
            </a:pPr>
            <a:r>
              <a:rPr lang="fr-FR" smtClean="0"/>
              <a:t>Partager des informations d’autres pages sur la vôtre </a:t>
            </a:r>
          </a:p>
        </p:txBody>
      </p:sp>
      <p:sp>
        <p:nvSpPr>
          <p:cNvPr id="25603" name="ZoneTexte 3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3- La modération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b="1" dirty="0" smtClean="0"/>
              <a:t>	La modération est toujours </a:t>
            </a:r>
            <a:r>
              <a:rPr lang="fr-FR" b="1" i="1" dirty="0" smtClean="0"/>
              <a:t>a posteriori </a:t>
            </a:r>
            <a:r>
              <a:rPr lang="fr-FR" b="1" dirty="0" smtClean="0"/>
              <a:t>si vous choisissez de laisser une liberté d’expression à vos « amis »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Sinon vous pouvez interdire 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Les commentaires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La publication de contenus autres que les vôtres (articles, photos, vidéos…)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</a:t>
            </a:r>
            <a:r>
              <a:rPr lang="fr-FR" i="1" dirty="0" smtClean="0"/>
              <a:t>Attention la règle sur FB est plutôt de laisser libres les commentaires </a:t>
            </a:r>
          </a:p>
        </p:txBody>
      </p:sp>
      <p:sp>
        <p:nvSpPr>
          <p:cNvPr id="26627" name="ZoneTexte 3"/>
          <p:cNvSpPr txBox="1">
            <a:spLocks noChangeArrowheads="1"/>
          </p:cNvSpPr>
          <p:nvPr/>
        </p:nvSpPr>
        <p:spPr bwMode="auto">
          <a:xfrm>
            <a:off x="357188" y="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Session des Tisserands – 17 mars 2012 </a:t>
            </a:r>
          </a:p>
        </p:txBody>
      </p:sp>
      <p:sp>
        <p:nvSpPr>
          <p:cNvPr id="26628" name="ZoneTexte 4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4 – L’interaction entre le site et la page FB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b="1" dirty="0" smtClean="0"/>
              <a:t>Sur votre site 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Créer une « </a:t>
            </a:r>
            <a:r>
              <a:rPr lang="fr-FR" dirty="0" err="1" smtClean="0"/>
              <a:t>likeboke</a:t>
            </a:r>
            <a:r>
              <a:rPr lang="fr-FR" dirty="0" smtClean="0"/>
              <a:t> » / module gratuit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Les articles doivent pouvoir être partagés 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hlinkClick r:id="rId2"/>
              </a:rPr>
              <a:t>http://www.catho80.com/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7651" name="ZoneTexte 3"/>
          <p:cNvSpPr txBox="1">
            <a:spLocks noChangeArrowheads="1"/>
          </p:cNvSpPr>
          <p:nvPr/>
        </p:nvSpPr>
        <p:spPr bwMode="auto">
          <a:xfrm>
            <a:off x="357188" y="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Session des Tisserands – 17 mars 2012 </a:t>
            </a:r>
          </a:p>
        </p:txBody>
      </p:sp>
      <p:pic>
        <p:nvPicPr>
          <p:cNvPr id="27652" name="Image 4" descr="images (1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2714625"/>
            <a:ext cx="23050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ZoneTexte 5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Sur votre page Facebook  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Un lien vers votre site doit être visible immédiatement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Les liens vers des articles du site sont à publier régulièrement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	</a:t>
            </a:r>
            <a:r>
              <a:rPr lang="fr-FR" i="1" dirty="0" smtClean="0"/>
              <a:t>Facebook peut être une véritable source de trafic sur votre site, c’est donc un outil à ne pas négliger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28674" name="ZoneTexte 3"/>
          <p:cNvSpPr txBox="1">
            <a:spLocks noChangeArrowheads="1"/>
          </p:cNvSpPr>
          <p:nvPr/>
        </p:nvSpPr>
        <p:spPr bwMode="auto">
          <a:xfrm>
            <a:off x="357188" y="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Session des Tisserands – 17 mars 2012 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FR" sz="4400" dirty="0">
                <a:latin typeface="+mj-lt"/>
                <a:ea typeface="+mj-ea"/>
                <a:cs typeface="+mj-cs"/>
              </a:rPr>
              <a:t>L’interaction entre le site et la page FB</a:t>
            </a:r>
          </a:p>
        </p:txBody>
      </p:sp>
      <p:sp>
        <p:nvSpPr>
          <p:cNvPr id="28676" name="ZoneTexte 5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L’interaction entre des pages Facebook</a:t>
            </a:r>
            <a:endParaRPr lang="fr-FR" dirty="0"/>
          </a:p>
        </p:txBody>
      </p:sp>
      <p:sp>
        <p:nvSpPr>
          <p:cNvPr id="2969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mtClean="0"/>
              <a:t>Privilégier le partage comme interaction entre des pages « amies »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Wingdings" pitchFamily="2" charset="2"/>
              <a:buChar char="§"/>
            </a:pPr>
            <a:r>
              <a:rPr lang="fr-FR" smtClean="0"/>
              <a:t>Un travail de prospection est à faire pour favoriser des liens entre des pages « amies »  </a:t>
            </a:r>
          </a:p>
        </p:txBody>
      </p:sp>
      <p:sp>
        <p:nvSpPr>
          <p:cNvPr id="29699" name="ZoneTexte 3"/>
          <p:cNvSpPr txBox="1">
            <a:spLocks noChangeArrowheads="1"/>
          </p:cNvSpPr>
          <p:nvPr/>
        </p:nvSpPr>
        <p:spPr bwMode="auto">
          <a:xfrm>
            <a:off x="357188" y="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Session des Tisserands – 17 mars 2012 </a:t>
            </a:r>
          </a:p>
        </p:txBody>
      </p:sp>
      <p:sp>
        <p:nvSpPr>
          <p:cNvPr id="29700" name="ZoneTexte 4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5 – Temps d’échanges</a:t>
            </a:r>
          </a:p>
        </p:txBody>
      </p:sp>
      <p:sp>
        <p:nvSpPr>
          <p:cNvPr id="307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mtClean="0"/>
              <a:t>Sur vos propres pages ou profils </a:t>
            </a:r>
          </a:p>
          <a:p>
            <a:pPr>
              <a:buFont typeface="Wingdings" pitchFamily="2" charset="2"/>
              <a:buChar char="§"/>
            </a:pPr>
            <a:endParaRPr lang="fr-FR" smtClean="0"/>
          </a:p>
          <a:p>
            <a:pPr>
              <a:buFont typeface="Wingdings" pitchFamily="2" charset="2"/>
              <a:buChar char="§"/>
            </a:pPr>
            <a:r>
              <a:rPr lang="fr-FR" smtClean="0"/>
              <a:t>Sur vos projets Web 2.0 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Arial" charset="0"/>
              <a:buNone/>
            </a:pPr>
            <a:endParaRPr lang="fr-FR" smtClean="0"/>
          </a:p>
        </p:txBody>
      </p:sp>
      <p:sp>
        <p:nvSpPr>
          <p:cNvPr id="30723" name="ZoneTexte 3"/>
          <p:cNvSpPr txBox="1">
            <a:spLocks noChangeArrowheads="1"/>
          </p:cNvSpPr>
          <p:nvPr/>
        </p:nvSpPr>
        <p:spPr bwMode="auto">
          <a:xfrm>
            <a:off x="357188" y="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Session des Tisserands – 17 mars 2012 </a:t>
            </a:r>
          </a:p>
        </p:txBody>
      </p:sp>
      <p:sp>
        <p:nvSpPr>
          <p:cNvPr id="30724" name="ZoneTexte 4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6 – Questions et Liens </a:t>
            </a:r>
          </a:p>
        </p:txBody>
      </p:sp>
      <p:sp>
        <p:nvSpPr>
          <p:cNvPr id="3174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mtClean="0">
                <a:hlinkClick r:id="rId2"/>
              </a:rPr>
              <a:t>http://www.technologiae.org/</a:t>
            </a:r>
            <a:endParaRPr lang="fr-FR" smtClean="0"/>
          </a:p>
          <a:p>
            <a:pPr>
              <a:buFont typeface="Arial" charset="0"/>
              <a:buNone/>
            </a:pPr>
            <a:endParaRPr lang="fr-FR" smtClean="0"/>
          </a:p>
        </p:txBody>
      </p:sp>
      <p:sp>
        <p:nvSpPr>
          <p:cNvPr id="31747" name="ZoneTexte 3"/>
          <p:cNvSpPr txBox="1">
            <a:spLocks noChangeArrowheads="1"/>
          </p:cNvSpPr>
          <p:nvPr/>
        </p:nvSpPr>
        <p:spPr bwMode="auto">
          <a:xfrm>
            <a:off x="357188" y="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Session des Tisserands – 17 mars 2012 </a:t>
            </a:r>
          </a:p>
        </p:txBody>
      </p:sp>
      <p:sp>
        <p:nvSpPr>
          <p:cNvPr id="31748" name="ZoneTexte 4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Introduction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Parmi les personnes présentes à cet atelier  : 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Wingdings" pitchFamily="2" charset="2"/>
              <a:buChar char="§"/>
            </a:pPr>
            <a:r>
              <a:rPr lang="fr-FR" smtClean="0"/>
              <a:t>Combien animent une page Facebook ? 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Wingdings" pitchFamily="2" charset="2"/>
              <a:buChar char="§"/>
            </a:pPr>
            <a:r>
              <a:rPr lang="fr-FR" smtClean="0"/>
              <a:t>Combien ont un compte Facebook ? 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Wingdings" pitchFamily="2" charset="2"/>
              <a:buChar char="§"/>
            </a:pPr>
            <a:r>
              <a:rPr lang="fr-FR" smtClean="0"/>
              <a:t>Combien utilisent Facebook régulièrement ? 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Arial" charset="0"/>
              <a:buNone/>
            </a:pPr>
            <a:endParaRPr lang="fr-FR" smtClean="0"/>
          </a:p>
        </p:txBody>
      </p:sp>
      <p:sp>
        <p:nvSpPr>
          <p:cNvPr id="16387" name="ZoneTexte 3"/>
          <p:cNvSpPr txBox="1">
            <a:spLocks noChangeArrowheads="1"/>
          </p:cNvSpPr>
          <p:nvPr/>
        </p:nvSpPr>
        <p:spPr bwMode="auto">
          <a:xfrm>
            <a:off x="357188" y="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Session des Tisserands – 17 mars 2012 </a:t>
            </a:r>
          </a:p>
        </p:txBody>
      </p:sp>
      <p:sp>
        <p:nvSpPr>
          <p:cNvPr id="16388" name="ZoneTexte 4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Introduction</a:t>
            </a:r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mtClean="0"/>
              <a:t>Facebook = 20,54 millions d’utilisateurs en France (février 2011 – source Facebook.com) soit 31,8 % de la population et 46 % des internautes français. Plus de la moitié des utilisateurs ont entre 18 et 34 ans </a:t>
            </a:r>
          </a:p>
          <a:p>
            <a:pPr>
              <a:buFont typeface="Wingdings" pitchFamily="2" charset="2"/>
              <a:buChar char="§"/>
            </a:pPr>
            <a:r>
              <a:rPr lang="fr-FR" smtClean="0"/>
              <a:t>Nouveauté 2012 : La « Timeline » ou Journal obligatoire pour toutes les pages à partir du 30 mars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Introduction </a:t>
            </a:r>
          </a:p>
        </p:txBody>
      </p:sp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mtClean="0"/>
              <a:t>Une page Facebook est une vitrine « virtuelle » pour promouvoir une association, une entreprise, un site internet, un journal, une personnalité, un mouvement…. </a:t>
            </a:r>
          </a:p>
          <a:p>
            <a:pPr>
              <a:buFont typeface="Wingdings" pitchFamily="2" charset="2"/>
              <a:buChar char="§"/>
            </a:pPr>
            <a:r>
              <a:rPr lang="fr-FR" smtClean="0"/>
              <a:t>Une page peut être « aimer » par des utilisateurs de Facebook (uniquement). Une communauté se forme autour de la page « aimée 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1- L’animation de la page FB</a:t>
            </a:r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smtClean="0"/>
              <a:t>Elle peut se faire de deux manières différentes : 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Wingdings" pitchFamily="2" charset="2"/>
              <a:buChar char="§"/>
            </a:pPr>
            <a:r>
              <a:rPr lang="fr-FR" smtClean="0"/>
              <a:t>Manuelle </a:t>
            </a:r>
          </a:p>
          <a:p>
            <a:pPr>
              <a:buFont typeface="Wingdings" pitchFamily="2" charset="2"/>
              <a:buChar char="§"/>
            </a:pPr>
            <a:endParaRPr lang="fr-FR" smtClean="0"/>
          </a:p>
          <a:p>
            <a:pPr>
              <a:buFont typeface="Wingdings" pitchFamily="2" charset="2"/>
              <a:buChar char="§"/>
            </a:pPr>
            <a:r>
              <a:rPr lang="fr-FR" smtClean="0"/>
              <a:t>Automatique (flux Rss) </a:t>
            </a:r>
          </a:p>
        </p:txBody>
      </p:sp>
      <p:sp>
        <p:nvSpPr>
          <p:cNvPr id="19459" name="ZoneTexte 3"/>
          <p:cNvSpPr txBox="1">
            <a:spLocks noChangeArrowheads="1"/>
          </p:cNvSpPr>
          <p:nvPr/>
        </p:nvSpPr>
        <p:spPr bwMode="auto">
          <a:xfrm>
            <a:off x="357188" y="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Session des Tisserands – 17 mars 2012 </a:t>
            </a:r>
          </a:p>
        </p:txBody>
      </p:sp>
      <p:sp>
        <p:nvSpPr>
          <p:cNvPr id="19460" name="ZoneTexte 4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L’animation manuelle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b="1" dirty="0" smtClean="0"/>
              <a:t>Les points positifs 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Publication uniquement des contenus voulus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Tri plus facile des informations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Ajout de commentaires dans les liens publiés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« Humanise » la page virtuelle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b="1" dirty="0" smtClean="0"/>
              <a:t>Le point négatif 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Chronophage </a:t>
            </a:r>
          </a:p>
        </p:txBody>
      </p:sp>
      <p:sp>
        <p:nvSpPr>
          <p:cNvPr id="20483" name="ZoneTexte 4"/>
          <p:cNvSpPr txBox="1">
            <a:spLocks noChangeArrowheads="1"/>
          </p:cNvSpPr>
          <p:nvPr/>
        </p:nvSpPr>
        <p:spPr bwMode="auto">
          <a:xfrm>
            <a:off x="357188" y="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Session des Tisserands – 17 mars 2012 </a:t>
            </a:r>
          </a:p>
        </p:txBody>
      </p:sp>
      <p:sp>
        <p:nvSpPr>
          <p:cNvPr id="20484" name="ZoneTexte 5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L’animation automatique </a:t>
            </a:r>
          </a:p>
        </p:txBody>
      </p:sp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b="1" smtClean="0"/>
              <a:t>Les points positifs : </a:t>
            </a:r>
          </a:p>
          <a:p>
            <a:pPr>
              <a:buFont typeface="Wingdings" pitchFamily="2" charset="2"/>
              <a:buChar char="§"/>
            </a:pPr>
            <a:r>
              <a:rPr lang="fr-FR" smtClean="0"/>
              <a:t>Gain de temps </a:t>
            </a:r>
          </a:p>
          <a:p>
            <a:pPr>
              <a:buFont typeface="Wingdings" pitchFamily="2" charset="2"/>
              <a:buChar char="§"/>
            </a:pPr>
            <a:r>
              <a:rPr lang="fr-FR" smtClean="0"/>
              <a:t>Page toujours mise à jour </a:t>
            </a:r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Arial" charset="0"/>
              <a:buNone/>
            </a:pPr>
            <a:r>
              <a:rPr lang="fr-FR" b="1" smtClean="0"/>
              <a:t>Les points négatifs : </a:t>
            </a:r>
          </a:p>
          <a:p>
            <a:pPr>
              <a:buFont typeface="Wingdings" pitchFamily="2" charset="2"/>
              <a:buChar char="§"/>
            </a:pPr>
            <a:r>
              <a:rPr lang="fr-FR" smtClean="0"/>
              <a:t>Pas de tri dans les infos publiées </a:t>
            </a:r>
          </a:p>
          <a:p>
            <a:pPr>
              <a:buFont typeface="Wingdings" pitchFamily="2" charset="2"/>
              <a:buChar char="§"/>
            </a:pPr>
            <a:r>
              <a:rPr lang="fr-FR" smtClean="0"/>
              <a:t>Image du « robot » qui publie des contenus</a:t>
            </a:r>
          </a:p>
          <a:p>
            <a:pPr>
              <a:buFont typeface="Arial" charset="0"/>
              <a:buNone/>
            </a:pPr>
            <a:endParaRPr lang="fr-FR" smtClean="0"/>
          </a:p>
        </p:txBody>
      </p:sp>
      <p:sp>
        <p:nvSpPr>
          <p:cNvPr id="21507" name="ZoneTexte 3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2 – La promotion de la page FB</a:t>
            </a:r>
          </a:p>
        </p:txBody>
      </p:sp>
      <p:sp>
        <p:nvSpPr>
          <p:cNvPr id="22530" name="ZoneTexte 3"/>
          <p:cNvSpPr txBox="1">
            <a:spLocks noChangeArrowheads="1"/>
          </p:cNvSpPr>
          <p:nvPr/>
        </p:nvSpPr>
        <p:spPr bwMode="auto">
          <a:xfrm>
            <a:off x="357188" y="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Session des Tisserands – 17 mars 2012 </a:t>
            </a:r>
          </a:p>
        </p:txBody>
      </p:sp>
      <p:pic>
        <p:nvPicPr>
          <p:cNvPr id="22531" name="Espace réservé du contenu 6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2786063"/>
            <a:ext cx="3759200" cy="1414462"/>
          </a:xfrm>
        </p:spPr>
      </p:pic>
      <p:pic>
        <p:nvPicPr>
          <p:cNvPr id="22532" name="Image 9" descr="recommander promouvoi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1857375"/>
            <a:ext cx="2540000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ZoneTexte 5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Promouvoir par une publicité </a:t>
            </a:r>
          </a:p>
        </p:txBody>
      </p:sp>
      <p:sp>
        <p:nvSpPr>
          <p:cNvPr id="2355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smtClean="0">
                <a:hlinkClick r:id="rId2"/>
              </a:rPr>
              <a:t>http://www.facebook.com/business/ads</a:t>
            </a:r>
            <a:endParaRPr lang="fr-FR" smtClean="0"/>
          </a:p>
          <a:p>
            <a:pPr>
              <a:buFont typeface="Arial" charset="0"/>
              <a:buNone/>
            </a:pPr>
            <a:endParaRPr lang="fr-FR" smtClean="0"/>
          </a:p>
          <a:p>
            <a:pPr>
              <a:buFont typeface="Arial" charset="0"/>
              <a:buNone/>
            </a:pPr>
            <a:r>
              <a:rPr lang="fr-FR" smtClean="0"/>
              <a:t>	Facebook met à disposition une marche à suivre en 5 points clés pour créer une publicité </a:t>
            </a:r>
          </a:p>
          <a:p>
            <a:pPr>
              <a:buFont typeface="Arial" charset="0"/>
              <a:buNone/>
            </a:pPr>
            <a:r>
              <a:rPr lang="fr-FR" i="1" smtClean="0"/>
              <a:t>	Attention cette démarche est payante </a:t>
            </a:r>
          </a:p>
        </p:txBody>
      </p:sp>
      <p:sp>
        <p:nvSpPr>
          <p:cNvPr id="23555" name="ZoneTexte 3"/>
          <p:cNvSpPr txBox="1">
            <a:spLocks noChangeArrowheads="1"/>
          </p:cNvSpPr>
          <p:nvPr/>
        </p:nvSpPr>
        <p:spPr bwMode="auto">
          <a:xfrm>
            <a:off x="357188" y="0"/>
            <a:ext cx="4429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Session des Tisserands – 17 mars 2012 </a:t>
            </a:r>
          </a:p>
        </p:txBody>
      </p:sp>
      <p:sp>
        <p:nvSpPr>
          <p:cNvPr id="23556" name="ZoneTexte 4"/>
          <p:cNvSpPr txBox="1">
            <a:spLocks noChangeArrowheads="1"/>
          </p:cNvSpPr>
          <p:nvPr/>
        </p:nvSpPr>
        <p:spPr bwMode="auto">
          <a:xfrm>
            <a:off x="7215188" y="0"/>
            <a:ext cx="19288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Calibri" pitchFamily="34" charset="0"/>
              </a:rPr>
              <a:t>Clothilde Courtaugis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429</Words>
  <Application>Microsoft Office PowerPoint</Application>
  <PresentationFormat>Affichage à l'écran (4:3)</PresentationFormat>
  <Paragraphs>118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 Facebook : partage d'expériences sur l'animation, la modération, la promotion d'une page </vt:lpstr>
      <vt:lpstr>Introduction</vt:lpstr>
      <vt:lpstr>Introduction</vt:lpstr>
      <vt:lpstr>Introduction </vt:lpstr>
      <vt:lpstr>1- L’animation de la page FB</vt:lpstr>
      <vt:lpstr>L’animation manuelle</vt:lpstr>
      <vt:lpstr>L’animation automatique </vt:lpstr>
      <vt:lpstr>2 – La promotion de la page FB</vt:lpstr>
      <vt:lpstr>Promouvoir par une publicité </vt:lpstr>
      <vt:lpstr>Promouvoir par les « amis »</vt:lpstr>
      <vt:lpstr>Promouvoir par le contenu</vt:lpstr>
      <vt:lpstr>3- La modération </vt:lpstr>
      <vt:lpstr>4 – L’interaction entre le site et la page FB</vt:lpstr>
      <vt:lpstr>Présentation PowerPoint</vt:lpstr>
      <vt:lpstr>L’interaction entre des pages Facebook</vt:lpstr>
      <vt:lpstr>5 – Temps d’échanges</vt:lpstr>
      <vt:lpstr>6 – Questions et Liens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clothilde.courtaugis</dc:creator>
  <cp:lastModifiedBy>Anne-Claire Pirnay (Communication Internet/Melle)</cp:lastModifiedBy>
  <cp:revision>25</cp:revision>
  <dcterms:created xsi:type="dcterms:W3CDTF">2012-03-14T13:36:10Z</dcterms:created>
  <dcterms:modified xsi:type="dcterms:W3CDTF">2014-08-29T16:20:26Z</dcterms:modified>
</cp:coreProperties>
</file>